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7" name="Shape 1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7" name="Shape 1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4" name="Shape 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3" name="Shape 1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4" name="Shape 13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0" name="Shape 1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 txBox="1"/>
          <p:nvPr>
            <p:ph type="ctrTitle"/>
          </p:nvPr>
        </p:nvSpPr>
        <p:spPr>
          <a:xfrm>
            <a:off y="1095856" x="1997075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buSzPct val="100000"/>
              <a:defRPr b="1" sz="4800"/>
            </a:lvl1pPr>
            <a:lvl2pPr indent="304800">
              <a:buSzPct val="100000"/>
              <a:defRPr b="1" sz="4800"/>
            </a:lvl2pPr>
            <a:lvl3pPr indent="304800">
              <a:buSzPct val="100000"/>
              <a:defRPr b="1" sz="4800"/>
            </a:lvl3pPr>
            <a:lvl4pPr indent="304800">
              <a:buSzPct val="100000"/>
              <a:defRPr b="1" sz="4800"/>
            </a:lvl4pPr>
            <a:lvl5pPr indent="304800">
              <a:buSzPct val="100000"/>
              <a:defRPr b="1" sz="4800"/>
            </a:lvl5pPr>
            <a:lvl6pPr indent="304800">
              <a:buSzPct val="100000"/>
              <a:defRPr b="1" sz="4800"/>
            </a:lvl6pPr>
            <a:lvl7pPr indent="304800">
              <a:buSzPct val="100000"/>
              <a:defRPr b="1" sz="4800"/>
            </a:lvl7pPr>
            <a:lvl8pPr indent="304800">
              <a:buSzPct val="100000"/>
              <a:defRPr b="1" sz="4800"/>
            </a:lvl8pPr>
            <a:lvl9pPr indent="304800">
              <a:buSzPct val="100000"/>
              <a:defRPr b="1" sz="48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y="2251802" x="1997075"/>
            <a:ext cy="871800" cx="64007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marL="0">
              <a:buClr>
                <a:srgbClr val="FFFFFF"/>
              </a:buClr>
              <a:buNone/>
              <a:defRPr>
                <a:solidFill>
                  <a:srgbClr val="FFFFFF"/>
                </a:solidFill>
              </a:defRPr>
            </a:lvl1pPr>
            <a:lvl2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2pPr>
            <a:lvl3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3pPr>
            <a:lvl4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4pPr>
            <a:lvl5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5pPr>
            <a:lvl6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6pPr>
            <a:lvl7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7pPr>
            <a:lvl8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8pPr>
            <a:lvl9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" name="Shape 15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6" name="Shape 16"/>
          <p:cNvSpPr/>
          <p:nvPr/>
        </p:nvSpPr>
        <p:spPr>
          <a:xfrm>
            <a:off y="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7" name="Shape 17"/>
          <p:cNvSpPr/>
          <p:nvPr/>
        </p:nvSpPr>
        <p:spPr>
          <a:xfrm>
            <a:off y="1916906" x="3175"/>
            <a:ext cy="611981" cx="635000"/>
          </a:xfrm>
          <a:custGeom>
            <a:pathLst>
              <a:path w="400" extrusionOk="0" h="514">
                <a:moveTo>
                  <a:pt y="0" x="400"/>
                </a:moveTo>
                <a:lnTo>
                  <a:pt y="0" x="0"/>
                </a:lnTo>
                <a:lnTo>
                  <a:pt y="514" x="0"/>
                </a:lnTo>
                <a:lnTo>
                  <a:pt y="514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8" name="Shape 18"/>
          <p:cNvSpPr/>
          <p:nvPr/>
        </p:nvSpPr>
        <p:spPr>
          <a:xfrm>
            <a:off y="1307306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9" name="Shape 19"/>
          <p:cNvSpPr/>
          <p:nvPr/>
        </p:nvSpPr>
        <p:spPr>
          <a:xfrm>
            <a:off y="1307306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0" name="Shape 20"/>
          <p:cNvSpPr/>
          <p:nvPr/>
        </p:nvSpPr>
        <p:spPr>
          <a:xfrm>
            <a:off y="3226593" x="152400"/>
            <a:ext cy="609600" cx="1317625"/>
          </a:xfrm>
          <a:custGeom>
            <a:pathLst>
              <a:path w="830" extrusionOk="0" h="512">
                <a:moveTo>
                  <a:pt y="0" x="830"/>
                </a:moveTo>
                <a:lnTo>
                  <a:pt y="0" x="398"/>
                </a:ln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1" name="Shape 21"/>
          <p:cNvSpPr/>
          <p:nvPr/>
        </p:nvSpPr>
        <p:spPr>
          <a:xfrm>
            <a:off y="2614612" x="152400"/>
            <a:ext cy="611981" cx="1317625"/>
          </a:xfrm>
          <a:custGeom>
            <a:pathLst>
              <a:path w="830" extrusionOk="0" h="514">
                <a:moveTo>
                  <a:pt y="0" x="432"/>
                </a:moveTo>
                <a:lnTo>
                  <a:pt y="0" x="0"/>
                </a:lnTo>
                <a:lnTo>
                  <a:pt y="514" x="398"/>
                </a:lnTo>
                <a:lnTo>
                  <a:pt y="514" x="830"/>
                </a:lnTo>
                <a:lnTo>
                  <a:pt y="0" x="43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2" name="Shape 22"/>
          <p:cNvSpPr/>
          <p:nvPr/>
        </p:nvSpPr>
        <p:spPr>
          <a:xfrm>
            <a:off y="2614612" x="984250"/>
            <a:ext cy="611981" cx="1322387"/>
          </a:xfrm>
          <a:custGeom>
            <a:pathLst>
              <a:path w="833" extrusionOk="0" h="514">
                <a:moveTo>
                  <a:pt y="514" x="399"/>
                </a:moveTo>
                <a:lnTo>
                  <a:pt y="514" x="833"/>
                </a:lnTo>
                <a:lnTo>
                  <a:pt y="0" x="435"/>
                </a:lnTo>
                <a:lnTo>
                  <a:pt y="0" x="0"/>
                </a:lnTo>
                <a:lnTo>
                  <a:pt y="514" x="399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3" name="Shape 23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4" name="Shape 24"/>
          <p:cNvSpPr/>
          <p:nvPr/>
        </p:nvSpPr>
        <p:spPr>
          <a:xfrm>
            <a:off y="4533900" x="984250"/>
            <a:ext cy="609600" cx="1322387"/>
          </a:xfrm>
          <a:custGeom>
            <a:pathLst>
              <a:path w="833" extrusionOk="0" h="512">
                <a:moveTo>
                  <a:pt y="0" x="399"/>
                </a:moveTo>
                <a:lnTo>
                  <a:pt y="512" x="0"/>
                </a:ln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5" name="Shape 25"/>
          <p:cNvSpPr/>
          <p:nvPr/>
        </p:nvSpPr>
        <p:spPr>
          <a:xfrm>
            <a:off y="3924300" x="984250"/>
            <a:ext cy="609600" cx="1322387"/>
          </a:xfrm>
          <a:custGeom>
            <a:pathLst>
              <a:path w="833" extrusionOk="0" h="512">
                <a:moveTo>
                  <a:pt y="0" x="435"/>
                </a:moveTo>
                <a:lnTo>
                  <a:pt y="0" x="0"/>
                </a:lnTo>
                <a:lnTo>
                  <a:pt y="512" x="399"/>
                </a:lnTo>
                <a:lnTo>
                  <a:pt y="512" x="833"/>
                </a:lnTo>
                <a:lnTo>
                  <a:pt y="0" x="435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6" name="Shape 26"/>
          <p:cNvSpPr/>
          <p:nvPr/>
        </p:nvSpPr>
        <p:spPr>
          <a:xfrm>
            <a:off y="3924300" x="1820863"/>
            <a:ext cy="609600" cx="1317625"/>
          </a:xfrm>
          <a:custGeom>
            <a:pathLst>
              <a:path w="830" extrusionOk="0" h="512">
                <a:moveTo>
                  <a:pt y="0" x="434"/>
                </a:moveTo>
                <a:lnTo>
                  <a:pt y="0" x="0"/>
                </a:lnTo>
                <a:lnTo>
                  <a:pt y="512" x="398"/>
                </a:lnTo>
                <a:lnTo>
                  <a:pt y="512" x="830"/>
                </a:lnTo>
                <a:lnTo>
                  <a:pt y="0" x="43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7" name="Shape 27"/>
          <p:cNvSpPr/>
          <p:nvPr/>
        </p:nvSpPr>
        <p:spPr>
          <a:xfrm>
            <a:off y="6096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8" name="Shape 28"/>
          <p:cNvSpPr/>
          <p:nvPr/>
        </p:nvSpPr>
        <p:spPr>
          <a:xfrm>
            <a:off y="1916906" x="152400"/>
            <a:ext cy="611981" cx="1317625"/>
          </a:xfrm>
          <a:custGeom>
            <a:pathLst>
              <a:path w="830" extrusionOk="0" h="514">
                <a:moveTo>
                  <a:pt y="514" x="0"/>
                </a:moveTo>
                <a:lnTo>
                  <a:pt y="514" x="432"/>
                </a:lnTo>
                <a:lnTo>
                  <a:pt y="0" x="830"/>
                </a:lnTo>
                <a:lnTo>
                  <a:pt y="0" x="398"/>
                </a:lnTo>
                <a:lnTo>
                  <a:pt y="514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9" name="Shape 29"/>
          <p:cNvSpPr/>
          <p:nvPr/>
        </p:nvSpPr>
        <p:spPr>
          <a:xfrm>
            <a:off y="3226593" x="984250"/>
            <a:ext cy="609600" cx="1322387"/>
          </a:xfrm>
          <a:custGeom>
            <a:pathLst>
              <a:path w="833" extrusionOk="0" h="512">
                <a:moveTo>
                  <a:pt y="512" x="0"/>
                </a:move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lnTo>
                  <a:pt y="512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0" name="Shape 3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1" name="Shape 31"/>
          <p:cNvSpPr/>
          <p:nvPr/>
        </p:nvSpPr>
        <p:spPr>
          <a:xfrm>
            <a:off y="4533900" x="1820863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4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2" name="Shape 32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3" name="Shape 33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4" name="Shape 34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5" name="Shape 35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6" name="Shape 36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7" name="Shape 37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8" name="Shape 38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9" name="Shape 39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0" name="Shape 40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1" name="Shape 41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45" name="Shape 45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6" name="Shape 46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7" name="Shape 47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8" name="Shape 48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1200150" x="457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52" name="Shape 52"/>
          <p:cNvSpPr txBox="1"/>
          <p:nvPr>
            <p:ph idx="2" type="body"/>
          </p:nvPr>
        </p:nvSpPr>
        <p:spPr>
          <a:xfrm>
            <a:off y="1200150" x="4648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53" name="Shape 5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54" name="Shape 5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55" name="Shape 5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56" name="Shape 5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59" name="Shape 5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0" name="Shape 6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1" name="Shape 6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2" name="Shape 6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3" name="Shape 6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4" name="Shape 6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5" name="Shape 6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6" name="Shape 6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idx="1" type="body"/>
          </p:nvPr>
        </p:nvSpPr>
        <p:spPr>
          <a:xfrm>
            <a:off y="3320653" x="1574800"/>
            <a:ext cy="5133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14300" marL="0">
              <a:buSzPct val="100000"/>
              <a:buNone/>
              <a:defRPr sz="1800"/>
            </a:lvl1pPr>
          </a:lstStyle>
          <a:p/>
        </p:txBody>
      </p:sp>
      <p:sp>
        <p:nvSpPr>
          <p:cNvPr id="69" name="Shape 6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0" name="Shape 7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1" name="Shape 7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2" name="Shape 7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3" name="Shape 7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4" name="Shape 7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5" name="Shape 7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6" name="Shape 7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%" r="100%"/>
          </a:path>
          <a:tileRect b="-100%" l="-100%"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buClr>
                <a:schemeClr val="lt1"/>
              </a:buClr>
              <a:buSzPct val="100000"/>
              <a:defRPr sz="3200">
                <a:solidFill>
                  <a:schemeClr val="lt1"/>
                </a:solidFill>
              </a:defRPr>
            </a:lvl1pPr>
            <a:lvl2pPr indent="-107950" marL="742950">
              <a:spcBef>
                <a:spcPts val="560"/>
              </a:spcBef>
              <a:buClr>
                <a:schemeClr val="lt1"/>
              </a:buClr>
              <a:buSzPct val="100000"/>
              <a:defRPr sz="2800">
                <a:solidFill>
                  <a:schemeClr val="lt1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 indent="-101600" marL="1600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4pPr>
            <a:lvl5pPr indent="-101600" marL="20574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5pPr>
            <a:lvl6pPr indent="-101600" marL="25146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6pPr>
            <a:lvl7pPr indent="-101600" marL="29718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7pPr>
            <a:lvl8pPr indent="-101600" marL="34290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8pPr>
            <a:lvl9pPr indent="-101600" marL="3886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" name="Shape 7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8" name="Shape 8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9" name="Shape 9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0" name="Shape 10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1" name="Shape 11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4"/><Relationship Target="../media/image05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E69138"/>
        </a:solidFill>
      </p:bgPr>
    </p:bg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y="1326534" x="1881325"/>
            <a:ext cy="871800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sz="3600" lang="en">
                <a:solidFill>
                  <a:srgbClr val="1155CC"/>
                </a:solidFill>
                <a:latin typeface="Chewy"/>
                <a:ea typeface="Chewy"/>
                <a:cs typeface="Chewy"/>
                <a:sym typeface="Chewy"/>
              </a:rPr>
              <a:t>            La </a:t>
            </a:r>
            <a:r>
              <a:rPr sz="3600" lang="en">
                <a:solidFill>
                  <a:srgbClr val="C91DCC"/>
                </a:solidFill>
                <a:latin typeface="Chewy"/>
                <a:ea typeface="Chewy"/>
                <a:cs typeface="Chewy"/>
                <a:sym typeface="Chewy"/>
              </a:rPr>
              <a:t>Casa</a:t>
            </a:r>
          </a:p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y="2198327" x="2050500"/>
            <a:ext cy="871800" cx="6400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1" name="Shape 81"/>
          <p:cNvSpPr/>
          <p:nvPr/>
        </p:nvSpPr>
        <p:spPr>
          <a:xfrm>
            <a:off y="2198325" x="2415525"/>
            <a:ext cy="2443924" cx="3659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2" name="Shape 82"/>
          <p:cNvSpPr txBox="1"/>
          <p:nvPr/>
        </p:nvSpPr>
        <p:spPr>
          <a:xfrm>
            <a:off y="605450" x="2740675"/>
            <a:ext cy="578700" cx="3009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>
                <a:latin typeface="Chewy"/>
                <a:ea typeface="Chewy"/>
                <a:cs typeface="Chewy"/>
                <a:sym typeface="Chewy"/>
              </a:rPr>
              <a:t>      </a:t>
            </a:r>
            <a:r>
              <a:rPr sz="1800" lang="en">
                <a:solidFill>
                  <a:srgbClr val="E69138"/>
                </a:solidFill>
                <a:latin typeface="Chewy"/>
                <a:ea typeface="Chewy"/>
                <a:cs typeface="Chewy"/>
                <a:sym typeface="Chewy"/>
              </a:rPr>
              <a:t>pp</a:t>
            </a:r>
            <a:r>
              <a:rPr sz="1800" lang="en">
                <a:solidFill>
                  <a:srgbClr val="FFD966"/>
                </a:solidFill>
                <a:latin typeface="Chewy"/>
                <a:ea typeface="Chewy"/>
                <a:cs typeface="Chewy"/>
                <a:sym typeface="Chewy"/>
              </a:rPr>
              <a:t>p</a:t>
            </a:r>
            <a:r>
              <a:rPr sz="1800" lang="en">
                <a:solidFill>
                  <a:schemeClr val="accent1"/>
                </a:solidFill>
                <a:latin typeface="Chewy"/>
                <a:ea typeface="Chewy"/>
                <a:cs typeface="Chewy"/>
                <a:sym typeface="Chewy"/>
              </a:rPr>
              <a:t>or Mateo Spielberger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C91DCC"/>
                </a:solidFill>
              </a:rPr>
              <a:t>                   </a:t>
            </a:r>
            <a:r>
              <a:rPr lang="en">
                <a:solidFill>
                  <a:srgbClr val="C91DCC"/>
                </a:solidFill>
                <a:latin typeface="Chewy"/>
                <a:ea typeface="Chewy"/>
                <a:cs typeface="Chewy"/>
                <a:sym typeface="Chewy"/>
              </a:rPr>
              <a:t>La Cocina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y="1063375" x="-780375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9" name="Shape 89"/>
          <p:cNvSpPr/>
          <p:nvPr/>
        </p:nvSpPr>
        <p:spPr>
          <a:xfrm>
            <a:off y="1666025" x="3019350"/>
            <a:ext cy="2272100" cx="45413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0" name="Shape 90"/>
          <p:cNvSpPr txBox="1"/>
          <p:nvPr/>
        </p:nvSpPr>
        <p:spPr>
          <a:xfrm>
            <a:off y="1255400" x="231500"/>
            <a:ext cy="2920500" cx="2484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3600" lang="en">
                <a:latin typeface="Chewy"/>
                <a:ea typeface="Chewy"/>
                <a:cs typeface="Chewy"/>
                <a:sym typeface="Chewy"/>
              </a:rPr>
              <a:t>Es una cocina es </a:t>
            </a:r>
          </a:p>
          <a:p>
            <a:pPr rtl="0" lvl="0">
              <a:buNone/>
            </a:pPr>
            <a:r>
              <a:rPr sz="3600" lang="en">
                <a:latin typeface="Chewy"/>
                <a:ea typeface="Chewy"/>
                <a:cs typeface="Chewy"/>
                <a:sym typeface="Chewy"/>
              </a:rPr>
              <a:t>fabulosa, bonita, y</a:t>
            </a:r>
          </a:p>
          <a:p>
            <a:pPr>
              <a:buNone/>
            </a:pPr>
            <a:r>
              <a:rPr sz="3600" lang="en">
                <a:latin typeface="Chewy"/>
                <a:ea typeface="Chewy"/>
                <a:cs typeface="Chewy"/>
                <a:sym typeface="Chewy"/>
              </a:rPr>
              <a:t>muy grande. 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58DA4C"/>
        </a:solidFill>
      </p:bgPr>
    </p:bg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                  </a:t>
            </a:r>
            <a:r>
              <a:rPr lang="en">
                <a:latin typeface="Chewy"/>
                <a:ea typeface="Chewy"/>
                <a:cs typeface="Chewy"/>
                <a:sym typeface="Chewy"/>
              </a:rPr>
              <a:t>El Bano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97" name="Shape 97"/>
          <p:cNvSpPr/>
          <p:nvPr/>
        </p:nvSpPr>
        <p:spPr>
          <a:xfrm>
            <a:off y="1306977" x="418077"/>
            <a:ext cy="3135300" cx="40508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8" name="Shape 98"/>
          <p:cNvSpPr txBox="1"/>
          <p:nvPr/>
        </p:nvSpPr>
        <p:spPr>
          <a:xfrm>
            <a:off y="1656075" x="5253125"/>
            <a:ext cy="2564100" cx="3063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2400" lang="en">
                <a:latin typeface="Chewy"/>
                <a:ea typeface="Chewy"/>
                <a:cs typeface="Chewy"/>
                <a:sym typeface="Chewy"/>
              </a:rPr>
              <a:t>Es un bano el grande, </a:t>
            </a:r>
          </a:p>
          <a:p>
            <a:pPr>
              <a:buNone/>
            </a:pPr>
            <a:r>
              <a:rPr sz="2400" lang="en">
                <a:latin typeface="Chewy"/>
                <a:ea typeface="Chewy"/>
                <a:cs typeface="Chewy"/>
                <a:sym typeface="Chewy"/>
              </a:rPr>
              <a:t>moderno, magnífico, y lujoso.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9900FF"/>
        </a:solidFill>
      </p:bgPr>
    </p:bg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hewy"/>
                <a:ea typeface="Chewy"/>
                <a:cs typeface="Chewy"/>
                <a:sym typeface="Chewy"/>
              </a:rPr>
              <a:t>                     El Comedor</a:t>
            </a:r>
          </a:p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Chewy"/>
                <a:ea typeface="Chewy"/>
                <a:cs typeface="Chewy"/>
                <a:sym typeface="Chewy"/>
              </a:rPr>
              <a:t>
</a:t>
            </a:r>
            <a:r>
              <a:rPr lang="en">
                <a:latin typeface="Chewy"/>
                <a:ea typeface="Chewy"/>
                <a:cs typeface="Chewy"/>
                <a:sym typeface="Chewy"/>
              </a:rPr>
              <a:t>Es un comedor el</a:t>
            </a:r>
          </a:p>
          <a:p>
            <a:pPr rtl="0" lvl="0">
              <a:buNone/>
            </a:pPr>
            <a:r>
              <a:rPr lang="en">
                <a:latin typeface="Chewy"/>
                <a:ea typeface="Chewy"/>
                <a:cs typeface="Chewy"/>
                <a:sym typeface="Chewy"/>
              </a:rPr>
              <a:t>grande, nuevo, y </a:t>
            </a:r>
          </a:p>
          <a:p>
            <a:pPr>
              <a:buNone/>
            </a:pPr>
            <a:r>
              <a:rPr lang="en">
                <a:latin typeface="Chewy"/>
                <a:ea typeface="Chewy"/>
                <a:cs typeface="Chewy"/>
                <a:sym typeface="Chewy"/>
              </a:rPr>
              <a:t>bonito. </a:t>
            </a:r>
          </a:p>
        </p:txBody>
      </p:sp>
      <p:sp>
        <p:nvSpPr>
          <p:cNvPr id="105" name="Shape 105"/>
          <p:cNvSpPr/>
          <p:nvPr/>
        </p:nvSpPr>
        <p:spPr>
          <a:xfrm>
            <a:off y="1333700" x="3633675"/>
            <a:ext cy="3206575" cx="48112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6" name="Shape 106"/>
          <p:cNvSpPr txBox="1"/>
          <p:nvPr/>
        </p:nvSpPr>
        <p:spPr>
          <a:xfrm>
            <a:off y="2386175" x="133550"/>
            <a:ext cy="240299" cx="694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FF00"/>
                </a:solidFill>
                <a:latin typeface="Chewy"/>
                <a:ea typeface="Chewy"/>
                <a:cs typeface="Chewy"/>
                <a:sym typeface="Chewy"/>
              </a:rPr>
              <a:t>                         El Patio</a:t>
            </a:r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13" name="Shape 113"/>
          <p:cNvSpPr/>
          <p:nvPr/>
        </p:nvSpPr>
        <p:spPr>
          <a:xfrm>
            <a:off y="505250" x="5434925"/>
            <a:ext cy="3864124" cx="291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14" name="Shape 114"/>
          <p:cNvSpPr txBox="1"/>
          <p:nvPr/>
        </p:nvSpPr>
        <p:spPr>
          <a:xfrm>
            <a:off y="641600" x="0"/>
            <a:ext cy="1098899" cx="3031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15" name="Shape 115"/>
          <p:cNvSpPr txBox="1"/>
          <p:nvPr/>
        </p:nvSpPr>
        <p:spPr>
          <a:xfrm>
            <a:off y="3573750" x="0"/>
            <a:ext cy="1256700" cx="2315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2400" lang="en">
                <a:solidFill>
                  <a:srgbClr val="00FF00"/>
                </a:solidFill>
                <a:latin typeface="Chewy"/>
                <a:ea typeface="Chewy"/>
                <a:cs typeface="Chewy"/>
                <a:sym typeface="Chewy"/>
              </a:rPr>
              <a:t>Es un patio el grande, bello, y</a:t>
            </a:r>
          </a:p>
          <a:p>
            <a:pPr>
              <a:buNone/>
            </a:pPr>
            <a:r>
              <a:rPr sz="2400" lang="en">
                <a:solidFill>
                  <a:srgbClr val="00FF00"/>
                </a:solidFill>
                <a:latin typeface="Chewy"/>
                <a:ea typeface="Chewy"/>
                <a:cs typeface="Chewy"/>
                <a:sym typeface="Chewy"/>
              </a:rPr>
              <a:t>bonito.</a:t>
            </a:r>
          </a:p>
        </p:txBody>
      </p:sp>
      <p:sp>
        <p:nvSpPr>
          <p:cNvPr id="116" name="Shape 116"/>
          <p:cNvSpPr/>
          <p:nvPr/>
        </p:nvSpPr>
        <p:spPr>
          <a:xfrm>
            <a:off y="1465100" x="2422025"/>
            <a:ext cy="2213274" cx="221747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DA1204"/>
        </a:solidFill>
      </p:bgPr>
    </p:bg>
    <p:spTree>
      <p:nvGrpSpPr>
        <p:cNvPr id="120" name="Shape 1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hewy"/>
                <a:ea typeface="Chewy"/>
                <a:cs typeface="Chewy"/>
                <a:sym typeface="Chewy"/>
              </a:rPr>
              <a:t>                       </a:t>
            </a:r>
            <a:r>
              <a:rPr lang="en">
                <a:solidFill>
                  <a:srgbClr val="FBFF28"/>
                </a:solidFill>
                <a:latin typeface="Chewy"/>
                <a:ea typeface="Chewy"/>
                <a:cs typeface="Chewy"/>
                <a:sym typeface="Chewy"/>
              </a:rPr>
              <a:t>El Cuarto</a:t>
            </a:r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rgbClr val="FBFF28"/>
                </a:solidFill>
                <a:latin typeface="Chewy"/>
                <a:ea typeface="Chewy"/>
                <a:cs typeface="Chewy"/>
                <a:sym typeface="Chewy"/>
              </a:rPr>
              <a:t>Es un cuarto el bello,</a:t>
            </a:r>
          </a:p>
          <a:p>
            <a:pPr rtl="0" lvl="0">
              <a:buNone/>
            </a:pPr>
            <a:r>
              <a:rPr lang="en">
                <a:solidFill>
                  <a:srgbClr val="FBFF28"/>
                </a:solidFill>
                <a:latin typeface="Chewy"/>
                <a:ea typeface="Chewy"/>
                <a:cs typeface="Chewy"/>
                <a:sym typeface="Chewy"/>
              </a:rPr>
              <a:t>lujoso,impresionante,</a:t>
            </a:r>
          </a:p>
          <a:p>
            <a:pPr rtl="0" lvl="0">
              <a:buNone/>
            </a:pPr>
            <a:r>
              <a:rPr lang="en">
                <a:solidFill>
                  <a:srgbClr val="FBFF28"/>
                </a:solidFill>
                <a:latin typeface="Chewy"/>
                <a:ea typeface="Chewy"/>
                <a:cs typeface="Chewy"/>
                <a:sym typeface="Chewy"/>
              </a:rPr>
              <a:t>y nuevo</a:t>
            </a:r>
          </a:p>
          <a:p>
            <a:pPr>
              <a:buNone/>
            </a:pPr>
            <a:r>
              <a:rPr lang="en">
                <a:solidFill>
                  <a:srgbClr val="FBFF28"/>
                </a:solidFill>
                <a:latin typeface="Chewy"/>
                <a:ea typeface="Chewy"/>
                <a:cs typeface="Chewy"/>
                <a:sym typeface="Chewy"/>
              </a:rPr>
              <a:t> </a:t>
            </a:r>
          </a:p>
        </p:txBody>
      </p:sp>
      <p:sp>
        <p:nvSpPr>
          <p:cNvPr id="123" name="Shape 123"/>
          <p:cNvSpPr/>
          <p:nvPr/>
        </p:nvSpPr>
        <p:spPr>
          <a:xfrm>
            <a:off y="1328675" x="3873700"/>
            <a:ext cy="3048000" cx="4286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343AAC"/>
        </a:solidFill>
      </p:bgPr>
    </p:bg>
    <p:spTree>
      <p:nvGrpSpPr>
        <p:cNvPr id="127" name="Shape 1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F5200"/>
                </a:solidFill>
                <a:latin typeface="Chewy"/>
                <a:ea typeface="Chewy"/>
                <a:cs typeface="Chewy"/>
                <a:sym typeface="Chewy"/>
              </a:rPr>
              <a:t>                       El Garaje</a:t>
            </a:r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30" name="Shape 130"/>
          <p:cNvSpPr/>
          <p:nvPr/>
        </p:nvSpPr>
        <p:spPr>
          <a:xfrm>
            <a:off y="1458375" x="396300"/>
            <a:ext cy="2793450" cx="38706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31" name="Shape 131"/>
          <p:cNvSpPr txBox="1"/>
          <p:nvPr/>
        </p:nvSpPr>
        <p:spPr>
          <a:xfrm>
            <a:off y="5979025" x="2156825"/>
            <a:ext cy="1776599" cx="239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latin typeface="Chewy"/>
                <a:ea typeface="Chewy"/>
                <a:cs typeface="Chewy"/>
                <a:sym typeface="Chewy"/>
              </a:rPr>
              <a:t> </a:t>
            </a:r>
          </a:p>
        </p:txBody>
      </p:sp>
      <p:sp>
        <p:nvSpPr>
          <p:cNvPr id="132" name="Shape 132"/>
          <p:cNvSpPr txBox="1"/>
          <p:nvPr/>
        </p:nvSpPr>
        <p:spPr>
          <a:xfrm>
            <a:off y="1949900" x="5039450"/>
            <a:ext cy="2021099" cx="3044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latin typeface="Chewy"/>
                <a:ea typeface="Chewy"/>
                <a:cs typeface="Chewy"/>
                <a:sym typeface="Chewy"/>
              </a:rPr>
              <a:t>Es un garaje es muy grande, fabuloso, y incredible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Chewy"/>
                <a:ea typeface="Chewy"/>
                <a:cs typeface="Chewy"/>
                <a:sym typeface="Chewy"/>
              </a:rPr>
              <a:t>El Jardin</a:t>
            </a:r>
          </a:p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39" name="Shape 139"/>
          <p:cNvSpPr/>
          <p:nvPr/>
        </p:nvSpPr>
        <p:spPr>
          <a:xfrm>
            <a:off y="1330987" x="357175"/>
            <a:ext cy="3030325" cx="45561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teps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